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59" r:id="rId6"/>
    <p:sldId id="373" r:id="rId7"/>
    <p:sldId id="375" r:id="rId8"/>
    <p:sldId id="389" r:id="rId9"/>
    <p:sldId id="365" r:id="rId10"/>
    <p:sldId id="376" r:id="rId11"/>
    <p:sldId id="377" r:id="rId12"/>
    <p:sldId id="380" r:id="rId13"/>
    <p:sldId id="388" r:id="rId14"/>
    <p:sldId id="393" r:id="rId15"/>
    <p:sldId id="383" r:id="rId16"/>
    <p:sldId id="386" r:id="rId17"/>
    <p:sldId id="382" r:id="rId18"/>
    <p:sldId id="396" r:id="rId19"/>
    <p:sldId id="379" r:id="rId20"/>
    <p:sldId id="387" r:id="rId21"/>
    <p:sldId id="385" r:id="rId22"/>
    <p:sldId id="395" r:id="rId23"/>
    <p:sldId id="39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54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438912"/>
            <a:ext cx="11202129" cy="768677"/>
          </a:xfrm>
        </p:spPr>
        <p:txBody>
          <a:bodyPr/>
          <a:lstStyle/>
          <a:p>
            <a:r>
              <a:rPr lang="en-GB" sz="32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709" y="1105046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224981" y="2231923"/>
            <a:ext cx="4542504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8"/>
            <a:ext cx="5378245" cy="3411106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Pipeline Lifecycle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Database?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MLflow</a:t>
            </a:r>
            <a:r>
              <a:rPr lang="en-US" dirty="0"/>
              <a:t> Tracking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552121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246120"/>
            <a:ext cx="7912534" cy="26630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EEB21-BC07-26D3-EC0A-97D0C4960C43}"/>
              </a:ext>
            </a:extLst>
          </p:cNvPr>
          <p:cNvSpPr txBox="1">
            <a:spLocks/>
          </p:cNvSpPr>
          <p:nvPr/>
        </p:nvSpPr>
        <p:spPr>
          <a:xfrm>
            <a:off x="737509" y="3664485"/>
            <a:ext cx="4409514" cy="101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accent3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/>
              <a:t>PREPARED </a:t>
            </a:r>
            <a:r>
              <a:rPr lang="en-US" sz="2000" dirty="0"/>
              <a:t>BY:</a:t>
            </a:r>
          </a:p>
          <a:p>
            <a:pPr algn="r">
              <a:lnSpc>
                <a:spcPct val="150000"/>
              </a:lnSpc>
            </a:pPr>
            <a:r>
              <a:rPr lang="en-US" sz="2000" dirty="0" err="1"/>
              <a:t>gaLINA</a:t>
            </a:r>
            <a:r>
              <a:rPr lang="en-US" sz="2000" dirty="0"/>
              <a:t> </a:t>
            </a:r>
            <a:r>
              <a:rPr lang="en-US" sz="2000" dirty="0" err="1"/>
              <a:t>gEORGIEVA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1898187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343109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2091</TotalTime>
  <Words>643</Words>
  <Application>Microsoft Office PowerPoint</Application>
  <PresentationFormat>Widescreen</PresentationFormat>
  <Paragraphs>131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PowerPoint Presentation</vt:lpstr>
      <vt:lpstr>Integrations </vt:lpstr>
      <vt:lpstr>Architecture</vt:lpstr>
      <vt:lpstr>Does MLflow Require a Database?</vt:lpstr>
      <vt:lpstr>Mlflow tracking ui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50</cp:revision>
  <dcterms:created xsi:type="dcterms:W3CDTF">2024-01-05T14:58:10Z</dcterms:created>
  <dcterms:modified xsi:type="dcterms:W3CDTF">2025-06-20T13:24:33Z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